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F92D-50A5-4500-A2DE-179A6FD71A1D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C420-13B8-4523-8317-B970755E0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F92D-50A5-4500-A2DE-179A6FD71A1D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C420-13B8-4523-8317-B970755E0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F92D-50A5-4500-A2DE-179A6FD71A1D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C420-13B8-4523-8317-B970755E0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F92D-50A5-4500-A2DE-179A6FD71A1D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C420-13B8-4523-8317-B970755E0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F92D-50A5-4500-A2DE-179A6FD71A1D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C420-13B8-4523-8317-B970755E0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F92D-50A5-4500-A2DE-179A6FD71A1D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C420-13B8-4523-8317-B970755E0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F92D-50A5-4500-A2DE-179A6FD71A1D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C420-13B8-4523-8317-B970755E0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F92D-50A5-4500-A2DE-179A6FD71A1D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C420-13B8-4523-8317-B970755E0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F92D-50A5-4500-A2DE-179A6FD71A1D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C420-13B8-4523-8317-B970755E0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F92D-50A5-4500-A2DE-179A6FD71A1D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C420-13B8-4523-8317-B970755E03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AF92D-50A5-4500-A2DE-179A6FD71A1D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1DC420-13B8-4523-8317-B970755E03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7AF92D-50A5-4500-A2DE-179A6FD71A1D}" type="datetimeFigureOut">
              <a:rPr lang="en-US" smtClean="0"/>
              <a:pPr/>
              <a:t>3/8/2015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1DC420-13B8-4523-8317-B970755E03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Study </a:t>
            </a:r>
            <a:r>
              <a:rPr lang="en-US" dirty="0" err="1" smtClean="0"/>
              <a:t>Powerpoint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Andrew Shon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Which president made the New Deal Program</a:t>
            </a:r>
            <a:r>
              <a:rPr lang="en-US" sz="5400" dirty="0" smtClean="0"/>
              <a:t>?</a:t>
            </a:r>
          </a:p>
          <a:p>
            <a:pPr algn="ctr"/>
            <a:r>
              <a:rPr lang="en-US" sz="3200" dirty="0" smtClean="0"/>
              <a:t>Franklin Deleanor Roosevelt(FDR)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Did many people lose their jobs during the Great Depression</a:t>
            </a:r>
            <a:r>
              <a:rPr lang="en-US" sz="5400" dirty="0" smtClean="0"/>
              <a:t>?</a:t>
            </a:r>
          </a:p>
          <a:p>
            <a:pPr algn="ctr"/>
            <a:r>
              <a:rPr lang="en-US" sz="3200" dirty="0" smtClean="0"/>
              <a:t>Yes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Who was the first African American in France to become a combat pilot</a:t>
            </a:r>
            <a:r>
              <a:rPr lang="en-US" sz="5400" dirty="0" smtClean="0"/>
              <a:t>?</a:t>
            </a:r>
          </a:p>
          <a:p>
            <a:pPr algn="ctr"/>
            <a:r>
              <a:rPr lang="en-US" sz="3200" dirty="0" smtClean="0"/>
              <a:t>Eugene Jacques Bullard</a:t>
            </a:r>
            <a:endParaRPr lang="en-US" sz="3200" dirty="0" smtClean="0"/>
          </a:p>
          <a:p>
            <a:pPr algn="ctr"/>
            <a:endParaRPr lang="en-US" sz="5400" dirty="0" smtClean="0"/>
          </a:p>
          <a:p>
            <a:pPr algn="ct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Were women allowed to fight in the war</a:t>
            </a:r>
            <a:r>
              <a:rPr lang="en-US" sz="5400" dirty="0" smtClean="0"/>
              <a:t>?</a:t>
            </a:r>
          </a:p>
          <a:p>
            <a:pPr algn="ctr"/>
            <a:r>
              <a:rPr lang="en-US" sz="3200" dirty="0" smtClean="0"/>
              <a:t>No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Which military bases served as POW camps?</a:t>
            </a:r>
          </a:p>
          <a:p>
            <a:pPr algn="ctr"/>
            <a:r>
              <a:rPr lang="en-US" sz="3200" dirty="0" smtClean="0"/>
              <a:t>Fort Oglethorpe, Fort Benning, Fort Gordon, Fort Stewart, and Camp Wheeler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Which two  Japan cities were bombed by nuclear bombs?</a:t>
            </a:r>
          </a:p>
          <a:p>
            <a:pPr algn="ctr"/>
            <a:r>
              <a:rPr lang="en-US" sz="3200" dirty="0" smtClean="0"/>
              <a:t>Nagasaki and Hiroshima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What was the cause of the Great Depression?</a:t>
            </a:r>
          </a:p>
          <a:p>
            <a:pPr algn="ctr"/>
            <a:r>
              <a:rPr lang="en-US" sz="3200" dirty="0" smtClean="0"/>
              <a:t>People borrowed more money than they could afford to repay back.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 </a:t>
            </a:r>
            <a:r>
              <a:rPr lang="en-US" sz="5400" dirty="0" smtClean="0"/>
              <a:t>How many banks in Georgia closed in 1931?</a:t>
            </a:r>
          </a:p>
          <a:p>
            <a:pPr algn="ctr"/>
            <a:r>
              <a:rPr lang="en-US" sz="3200" dirty="0" smtClean="0"/>
              <a:t>31 banks closed in 1931 in Georgia.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Did many schools close down during the Great Depression?</a:t>
            </a:r>
          </a:p>
          <a:p>
            <a:pPr algn="ctr"/>
            <a:r>
              <a:rPr lang="en-US" sz="3200" dirty="0" smtClean="0"/>
              <a:t>Yes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Who was the leader of the Soviet Union?</a:t>
            </a:r>
          </a:p>
          <a:p>
            <a:pPr algn="ctr"/>
            <a:r>
              <a:rPr lang="en-US" sz="3200" dirty="0" smtClean="0"/>
              <a:t>Joseph Stalin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Who were the Axis Powers in World War 2</a:t>
            </a:r>
            <a:r>
              <a:rPr lang="en-US" sz="5400" dirty="0" smtClean="0"/>
              <a:t>?</a:t>
            </a:r>
          </a:p>
          <a:p>
            <a:pPr algn="ctr"/>
            <a:r>
              <a:rPr lang="en-US" sz="3200" dirty="0" smtClean="0"/>
              <a:t>Germany, Italy, and Japan</a:t>
            </a:r>
            <a:endParaRPr lang="en-US" sz="3200" dirty="0" smtClean="0"/>
          </a:p>
          <a:p>
            <a:pPr algn="ct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Who was the leader of Italy during World War 2?</a:t>
            </a:r>
          </a:p>
          <a:p>
            <a:pPr algn="ctr"/>
            <a:r>
              <a:rPr lang="en-US" sz="3200" dirty="0" smtClean="0"/>
              <a:t>Benito Mussolini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What did Hitler and Mussolini form after they signed a treaty in 1936?</a:t>
            </a:r>
          </a:p>
          <a:p>
            <a:pPr algn="ctr"/>
            <a:r>
              <a:rPr lang="en-US" sz="3200" dirty="0" smtClean="0"/>
              <a:t>They formed the Berlin-Rome Axis.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When did Japan join the Axis Powers during World War 2?</a:t>
            </a:r>
          </a:p>
          <a:p>
            <a:pPr algn="ctr"/>
            <a:r>
              <a:rPr lang="en-US" sz="3200" dirty="0" smtClean="0"/>
              <a:t>1940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What acts did Congress pass in 1930?</a:t>
            </a:r>
          </a:p>
          <a:p>
            <a:pPr algn="ctr"/>
            <a:r>
              <a:rPr lang="en-US" sz="3200" dirty="0" smtClean="0"/>
              <a:t>Neutrality Acts</a:t>
            </a:r>
          </a:p>
          <a:p>
            <a:pPr algn="ctr"/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How many people were killed during the bombing of Pearl Harbor?</a:t>
            </a:r>
          </a:p>
          <a:p>
            <a:pPr algn="ctr"/>
            <a:r>
              <a:rPr lang="en-US" sz="5400" dirty="0" smtClean="0"/>
              <a:t> </a:t>
            </a:r>
            <a:r>
              <a:rPr lang="en-US" sz="3500" dirty="0" smtClean="0"/>
              <a:t>Over 2,000 people were killed during the bombing of Pearl Harbor.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Who was named Supreme Commander of the Allies in 1943?</a:t>
            </a:r>
          </a:p>
          <a:p>
            <a:pPr algn="ctr"/>
            <a:r>
              <a:rPr lang="en-US" sz="3200" dirty="0" smtClean="0"/>
              <a:t>Dwight D. Eisenhower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How much money was spent by the United States during World War 2?</a:t>
            </a:r>
          </a:p>
          <a:p>
            <a:pPr algn="ctr"/>
            <a:r>
              <a:rPr lang="en-US" sz="3500" dirty="0" smtClean="0"/>
              <a:t>Over 360 billion dollars was spent in World  War 2.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Who were the allied powers in World War 2</a:t>
            </a:r>
            <a:r>
              <a:rPr lang="en-US" sz="5400" dirty="0" smtClean="0"/>
              <a:t>?</a:t>
            </a:r>
          </a:p>
          <a:p>
            <a:pPr algn="ctr"/>
            <a:r>
              <a:rPr lang="en-US" sz="3200" dirty="0" smtClean="0"/>
              <a:t>United States, Great Britain, and France.</a:t>
            </a:r>
            <a:endParaRPr lang="en-US" sz="3200" dirty="0" smtClean="0"/>
          </a:p>
          <a:p>
            <a:pPr algn="ctr"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Which president decided to use nuclear bombs on Japan in World War 2</a:t>
            </a:r>
            <a:r>
              <a:rPr lang="en-US" sz="5400" dirty="0" smtClean="0"/>
              <a:t>?</a:t>
            </a:r>
          </a:p>
          <a:p>
            <a:pPr algn="ctr"/>
            <a:r>
              <a:rPr lang="en-US" sz="3200" dirty="0" smtClean="0"/>
              <a:t>President Truman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Why did Great Britain and France declare war in Germany</a:t>
            </a:r>
            <a:r>
              <a:rPr lang="en-US" sz="4400" dirty="0" smtClean="0"/>
              <a:t>?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Because Germany invaded Poland.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What was the Great Depression</a:t>
            </a:r>
            <a:r>
              <a:rPr lang="en-US" sz="5400" dirty="0" smtClean="0"/>
              <a:t>?</a:t>
            </a:r>
          </a:p>
          <a:p>
            <a:pPr algn="ctr"/>
            <a:r>
              <a:rPr lang="en-US" sz="3200" dirty="0" smtClean="0"/>
              <a:t>The time in US history when the stock market crashed and many people became poor and lost large amounts of their money.</a:t>
            </a:r>
            <a:endParaRPr lang="en-US" sz="3200" dirty="0" smtClean="0"/>
          </a:p>
          <a:p>
            <a:pPr algn="ct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Which member of the Axis powers bombed Pearl Harbor</a:t>
            </a:r>
            <a:r>
              <a:rPr lang="en-US" sz="5400" dirty="0" smtClean="0"/>
              <a:t>?</a:t>
            </a:r>
          </a:p>
          <a:p>
            <a:pPr algn="ctr"/>
            <a:r>
              <a:rPr lang="en-US" sz="3200" dirty="0" smtClean="0"/>
              <a:t>Japan</a:t>
            </a:r>
            <a:endParaRPr lang="en-US" sz="3200" dirty="0" smtClean="0"/>
          </a:p>
          <a:p>
            <a:pPr algn="ct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What was the holocaust</a:t>
            </a:r>
            <a:r>
              <a:rPr lang="en-US" sz="4400" dirty="0" smtClean="0"/>
              <a:t>?</a:t>
            </a:r>
          </a:p>
          <a:p>
            <a:pPr algn="ctr"/>
            <a:r>
              <a:rPr lang="en-US" sz="3200" dirty="0" smtClean="0"/>
              <a:t>The mass killing of Jews</a:t>
            </a:r>
            <a:endParaRPr lang="en-US" sz="3200" dirty="0" smtClean="0"/>
          </a:p>
          <a:p>
            <a:pPr algn="ct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Who was the leader of the Nazi group in Germany</a:t>
            </a:r>
            <a:r>
              <a:rPr lang="en-US" sz="5400" dirty="0" smtClean="0"/>
              <a:t>?</a:t>
            </a:r>
          </a:p>
          <a:p>
            <a:pPr algn="ctr"/>
            <a:r>
              <a:rPr lang="en-US" sz="3200" dirty="0" smtClean="0"/>
              <a:t>Adolf Hitler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99</TotalTime>
  <Words>405</Words>
  <Application>Microsoft Office PowerPoint</Application>
  <PresentationFormat>On-screen Show (4:3)</PresentationFormat>
  <Paragraphs>53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Study Powerpoint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Powerpoint</dc:title>
  <dc:creator>HELLO</dc:creator>
  <cp:lastModifiedBy>HELLO</cp:lastModifiedBy>
  <cp:revision>11</cp:revision>
  <dcterms:created xsi:type="dcterms:W3CDTF">2015-03-08T23:54:16Z</dcterms:created>
  <dcterms:modified xsi:type="dcterms:W3CDTF">2015-03-09T01:33:52Z</dcterms:modified>
</cp:coreProperties>
</file>